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5" r:id="rId5"/>
    <p:sldId id="263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342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01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744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780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227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530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220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147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21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431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462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EA45-9BC6-442D-9C97-A4CAB3C71A6F}" type="datetimeFigureOut">
              <a:rPr lang="es-CO" smtClean="0"/>
              <a:t>03/06/2014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AA501-B4B9-4D46-AB3E-913362B0E54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458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Nube"/>
          <p:cNvSpPr/>
          <p:nvPr/>
        </p:nvSpPr>
        <p:spPr>
          <a:xfrm>
            <a:off x="539552" y="836712"/>
            <a:ext cx="3528392" cy="208823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Nube"/>
          <p:cNvSpPr/>
          <p:nvPr/>
        </p:nvSpPr>
        <p:spPr>
          <a:xfrm>
            <a:off x="5220072" y="2738163"/>
            <a:ext cx="3312368" cy="1800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Nube"/>
          <p:cNvSpPr/>
          <p:nvPr/>
        </p:nvSpPr>
        <p:spPr>
          <a:xfrm rot="11254662">
            <a:off x="1304313" y="4259569"/>
            <a:ext cx="1728192" cy="79208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Nube"/>
          <p:cNvSpPr/>
          <p:nvPr/>
        </p:nvSpPr>
        <p:spPr>
          <a:xfrm rot="10393013">
            <a:off x="2970813" y="5192959"/>
            <a:ext cx="1886764" cy="104308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3" descr="C:\Users\Sistemas\AppData\Local\Microsoft\Windows\Temporary Internet Files\Content.IE5\04LS3MEK\MC9004125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540"/>
            <a:ext cx="720080" cy="7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3.88889E-6 0.38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Nube"/>
          <p:cNvSpPr/>
          <p:nvPr/>
        </p:nvSpPr>
        <p:spPr>
          <a:xfrm>
            <a:off x="539552" y="836712"/>
            <a:ext cx="3528392" cy="208823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Nube"/>
          <p:cNvSpPr/>
          <p:nvPr/>
        </p:nvSpPr>
        <p:spPr>
          <a:xfrm>
            <a:off x="5220072" y="2738163"/>
            <a:ext cx="3312368" cy="1800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Nube"/>
          <p:cNvSpPr/>
          <p:nvPr/>
        </p:nvSpPr>
        <p:spPr>
          <a:xfrm rot="11254662">
            <a:off x="1304313" y="4259569"/>
            <a:ext cx="1728192" cy="79208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Nube"/>
          <p:cNvSpPr/>
          <p:nvPr/>
        </p:nvSpPr>
        <p:spPr>
          <a:xfrm rot="10393013">
            <a:off x="2970813" y="5192959"/>
            <a:ext cx="1886764" cy="104308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3" descr="C:\Users\Sistemas\AppData\Local\Microsoft\Windows\Temporary Internet Files\Content.IE5\04LS3MEK\MC9004125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84" y="3071828"/>
            <a:ext cx="720080" cy="7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9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4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Nube"/>
          <p:cNvSpPr/>
          <p:nvPr/>
        </p:nvSpPr>
        <p:spPr>
          <a:xfrm>
            <a:off x="107504" y="174885"/>
            <a:ext cx="3312368" cy="1800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Nube"/>
          <p:cNvSpPr/>
          <p:nvPr/>
        </p:nvSpPr>
        <p:spPr>
          <a:xfrm rot="11254662">
            <a:off x="6290959" y="3425425"/>
            <a:ext cx="2394729" cy="111066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Nube"/>
          <p:cNvSpPr/>
          <p:nvPr/>
        </p:nvSpPr>
        <p:spPr>
          <a:xfrm rot="10393013">
            <a:off x="5053021" y="1346135"/>
            <a:ext cx="1364160" cy="91010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3" descr="C:\Users\Sistemas\AppData\Local\Microsoft\Windows\Temporary Internet Files\Content.IE5\04LS3MEK\MC9004125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4885"/>
            <a:ext cx="720080" cy="7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0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94444E-6 0.4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Nube"/>
          <p:cNvSpPr/>
          <p:nvPr/>
        </p:nvSpPr>
        <p:spPr>
          <a:xfrm>
            <a:off x="107504" y="174885"/>
            <a:ext cx="3312368" cy="1800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Nube"/>
          <p:cNvSpPr/>
          <p:nvPr/>
        </p:nvSpPr>
        <p:spPr>
          <a:xfrm rot="11254662">
            <a:off x="6290959" y="3425425"/>
            <a:ext cx="2394729" cy="111066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Nube"/>
          <p:cNvSpPr/>
          <p:nvPr/>
        </p:nvSpPr>
        <p:spPr>
          <a:xfrm rot="10393013">
            <a:off x="5053021" y="1346135"/>
            <a:ext cx="1364160" cy="91010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3" descr="C:\Users\Sistemas\AppData\Local\Microsoft\Windows\Temporary Internet Files\Content.IE5\04LS3MEK\MC9004125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74" y="3502012"/>
            <a:ext cx="720080" cy="7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66667E-6 C 0.00121 0.01274 0.00139 0.02593 0.00365 0.03843 C 0.00469 0.0551 0.0066 0.06899 0.0099 0.08496 C 0.0092 0.12616 0.00816 0.16065 0.00486 0.20001 C 0.00556 0.25649 0.00746 0.31343 0.00746 0.36991 " pathEditMode="relative" ptsTypes="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Nube"/>
          <p:cNvSpPr/>
          <p:nvPr/>
        </p:nvSpPr>
        <p:spPr>
          <a:xfrm>
            <a:off x="107504" y="174885"/>
            <a:ext cx="3312368" cy="1800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http://www.milfondos.net/wallpapers/blue-sky-green-grass-2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38" b="100000" l="0" r="9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" y="4869160"/>
            <a:ext cx="5132175" cy="201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Nube"/>
          <p:cNvSpPr/>
          <p:nvPr/>
        </p:nvSpPr>
        <p:spPr>
          <a:xfrm rot="10393013">
            <a:off x="5053021" y="813705"/>
            <a:ext cx="1364160" cy="910107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Nube"/>
          <p:cNvSpPr/>
          <p:nvPr/>
        </p:nvSpPr>
        <p:spPr>
          <a:xfrm rot="11254662">
            <a:off x="6290960" y="2573935"/>
            <a:ext cx="2394729" cy="111066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Picture 2" descr="http://www.milfondos.net/wallpapers/blue-sky-green-grass-26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238" b="100000" l="0" r="9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69160"/>
            <a:ext cx="5160775" cy="201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istemas\AppData\Local\Microsoft\Windows\Temporary Internet Files\Content.IE5\04LS3MEK\MC90041255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02976"/>
            <a:ext cx="720080" cy="7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3.7037E-6 C 0.00434 0.07199 0.00677 0.14421 -0.00052 0.21666 C -0.0026 0.23703 -0.00191 0.25879 -0.00677 0.27824 C -0.00712 0.28449 -0.00729 0.29166 -0.00799 0.29838 C -0.00851 0.30277 -0.01042 0.30694 -0.01059 0.31111 C -0.01128 0.33773 -0.00868 0.34838 -0.00555 0.3699 C -0.00087 0.44699 -0.01285 0.52546 -0.00174 0.60139 C -0.00069 0.71064 -0.01024 0.72245 0.0007 0.78333 C 0.0099 0.78032 0.00781 0.75949 0.01198 0.75 C 0.01285 0.74745 0.01458 0.74652 0.0158 0.74444 C 0.01667 0.74351 0.01754 0.74143 0.01823 0.74004 C 0.02222 0.73032 0.02361 0.71898 0.02951 0.71134 C 0.03212 0.72523 0.03056 0.75995 0.03073 0.76643 C 0.02951 0.79097 0.03073 0.78889 0.03073 0.8 " pathEditMode="relative" rAng="0" ptsTypes="fffffffff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Sistemas</dc:creator>
  <cp:lastModifiedBy>Sistemas</cp:lastModifiedBy>
  <cp:revision>8</cp:revision>
  <dcterms:created xsi:type="dcterms:W3CDTF">2014-05-20T17:12:41Z</dcterms:created>
  <dcterms:modified xsi:type="dcterms:W3CDTF">2014-06-03T17:21:02Z</dcterms:modified>
</cp:coreProperties>
</file>